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COURS 3.2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828800"/>
            <a:ext cx="10515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Planifier</a:t>
            </a:r>
            <a:endParaRPr lang="en-US" sz="48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avant de coder.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397764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Les 4 choix technologiques qui structurent votre portfolio.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Techniques d'intégration multimédia  ·  Collège Montmorency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AUJOURD'HUI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 programme</a:t>
            </a:r>
            <a:endParaRPr lang="en-US" sz="36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560320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280160" y="256032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Retour sur Figma (FR, Make → Design)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218688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3218688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Tour d'horizon : les 4 choix technologiques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877056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1280160" y="3877056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Finaliser vos maquettes (mobile + desktop)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4535424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4535424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Finaliser PLANIFICATION.md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5193792"/>
            <a:ext cx="640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280160" y="5193792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Journal de bord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RAPPEL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03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Dernier bloc</a:t>
            </a:r>
            <a:endParaRPr lang="en-US" sz="38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avant la remise.</a:t>
            </a:r>
            <a:endParaRPr lang="en-US" sz="3800" dirty="0"/>
          </a:p>
        </p:txBody>
      </p:sp>
      <p:sp>
        <p:nvSpPr>
          <p:cNvPr id="5" name="Shape 3"/>
          <p:cNvSpPr/>
          <p:nvPr/>
        </p:nvSpPr>
        <p:spPr>
          <a:xfrm>
            <a:off x="548640" y="3383280"/>
            <a:ext cx="5120640" cy="2103120"/>
          </a:xfrm>
          <a:prstGeom prst="roundRect">
            <a:avLst>
              <a:gd name="adj" fmla="val 3478"/>
            </a:avLst>
          </a:prstGeom>
          <a:solidFill>
            <a:srgbClr val="1A1A1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3584448"/>
            <a:ext cx="4663440" cy="946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14 sept.</a:t>
            </a:r>
            <a:endParaRPr lang="en-US" sz="44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434840"/>
            <a:ext cx="4663440" cy="946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Groupe Enric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5943600" y="3383280"/>
            <a:ext cx="5120640" cy="2103120"/>
          </a:xfrm>
          <a:prstGeom prst="roundRect">
            <a:avLst>
              <a:gd name="adj" fmla="val 3478"/>
            </a:avLst>
          </a:prstGeom>
          <a:solidFill>
            <a:srgbClr val="1A1A1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172200" y="3584448"/>
            <a:ext cx="4663440" cy="946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17 sept.</a:t>
            </a:r>
            <a:endParaRPr lang="en-US" sz="4400" dirty="0"/>
          </a:p>
        </p:txBody>
      </p:sp>
      <p:sp>
        <p:nvSpPr>
          <p:cNvPr id="10" name="Text 8"/>
          <p:cNvSpPr txBox="1"/>
          <p:nvPr/>
        </p:nvSpPr>
        <p:spPr>
          <a:xfrm>
            <a:off x="6172200" y="4434840"/>
            <a:ext cx="4663440" cy="9464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Groupe Lora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8064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Planification et design. C'est votre dernier cours pour finaliser PLANIFICATION.md.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RETOUR SUR FIGMA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04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Trois rappels rapides</a:t>
            </a:r>
            <a:endParaRPr lang="en-US" sz="3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65176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Interface en français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5486400" y="265176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Site Figma → pied de page → Français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70332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Figma Make → Figma Design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5486400" y="370332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Passer du prototype généré au fichier de travail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754880"/>
            <a:ext cx="4754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Partager avec l'enseignante</a:t>
            </a:r>
            <a:endParaRPr lang="en-US" sz="1900" dirty="0"/>
          </a:p>
        </p:txBody>
      </p:sp>
      <p:sp>
        <p:nvSpPr>
          <p:cNvPr id="10" name="Text 8"/>
          <p:cNvSpPr txBox="1"/>
          <p:nvPr/>
        </p:nvSpPr>
        <p:spPr>
          <a:xfrm>
            <a:off x="5486400" y="4754880"/>
            <a:ext cx="5669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Can edit + lien dans README.md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LES 4 CHOIX TECHNOLOGIQUES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05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920240"/>
            <a:ext cx="10515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justifier dans</a:t>
            </a:r>
            <a:endParaRPr lang="en-US" sz="44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PLANIFICATION.md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429768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Aucun mauvais choix. Seulement des choix pas justifiés.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1 · GESTION DES DONNÉES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06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Où vivent vos projets 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2651760"/>
            <a:ext cx="3456432" cy="2377440"/>
          </a:xfrm>
          <a:prstGeom prst="roundRect">
            <a:avLst>
              <a:gd name="adj" fmla="val 3077"/>
            </a:avLst>
          </a:prstGeom>
          <a:solidFill>
            <a:srgbClr val="1A1A1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2852928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JSON local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840480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 fichier dans le dépôt.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Aucun serveur.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 la majorité d'entre vous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70832" y="2651760"/>
            <a:ext cx="3456432" cy="2377440"/>
          </a:xfrm>
          <a:prstGeom prst="roundRect">
            <a:avLst>
              <a:gd name="adj" fmla="val 3077"/>
            </a:avLst>
          </a:prstGeom>
          <a:solidFill>
            <a:srgbClr val="1A1A1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99432" y="2852928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BD en ligne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599432" y="3840480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Airtable, Sheets,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Supabase, Firebase.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 modifiable sans redéployer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193024" y="2651760"/>
            <a:ext cx="3456432" cy="2377440"/>
          </a:xfrm>
          <a:prstGeom prst="roundRect">
            <a:avLst>
              <a:gd name="adj" fmla="val 3077"/>
            </a:avLst>
          </a:prstGeom>
          <a:solidFill>
            <a:srgbClr val="1A1A1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21624" y="2852928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CMS headless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21624" y="3840480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Contentful, Sanity.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Interface d'édition riche.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→ plus de config au départ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3492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Peu importe la source : chargé de façon asynchrone avec fetch().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2 · ANIMATIONS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07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0515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Quoi animer,</a:t>
            </a:r>
            <a:endParaRPr lang="en-US" sz="3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comment, sur quoi 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3063240"/>
            <a:ext cx="2542032" cy="2286000"/>
          </a:xfrm>
          <a:prstGeom prst="roundRect">
            <a:avLst>
              <a:gd name="adj" fmla="val 3200"/>
            </a:avLst>
          </a:prstGeom>
          <a:solidFill>
            <a:srgbClr val="1A1A1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3264408"/>
            <a:ext cx="208483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CSS pur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206240"/>
            <a:ext cx="208483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Déjà connu.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plus léger.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64992" y="3063240"/>
            <a:ext cx="2542032" cy="2286000"/>
          </a:xfrm>
          <a:prstGeom prst="roundRect">
            <a:avLst>
              <a:gd name="adj" fmla="val 3200"/>
            </a:avLst>
          </a:prstGeom>
          <a:solidFill>
            <a:srgbClr val="1A1A1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593592" y="3264408"/>
            <a:ext cx="208483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Anime.js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593592" y="4206240"/>
            <a:ext cx="208483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Bon compromis.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Syntaxe familière.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81344" y="3063240"/>
            <a:ext cx="2542032" cy="2286000"/>
          </a:xfrm>
          <a:prstGeom prst="roundRect">
            <a:avLst>
              <a:gd name="adj" fmla="val 3200"/>
            </a:avLst>
          </a:prstGeom>
          <a:solidFill>
            <a:srgbClr val="1A1A1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9944" y="3264408"/>
            <a:ext cx="208483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GSAP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9944" y="4206240"/>
            <a:ext cx="208483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Standard pro.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Autodidacte pour l'instant.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997696" y="3063240"/>
            <a:ext cx="2542032" cy="2286000"/>
          </a:xfrm>
          <a:prstGeom prst="roundRect">
            <a:avLst>
              <a:gd name="adj" fmla="val 3200"/>
            </a:avLst>
          </a:prstGeom>
          <a:solidFill>
            <a:srgbClr val="1A1A1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226296" y="3264408"/>
            <a:ext cx="208483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Scroll natif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9226296" y="4206240"/>
            <a:ext cx="2084832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animation-timeline.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Support inégal.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55778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documenter : l'élément, le type d'animation, le déclencheur.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3 · STRUCTURE DE NAVIGATION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08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0515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Une page, ou</a:t>
            </a:r>
            <a:endParaRPr lang="en-US" sz="3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plusieurs 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3063240"/>
            <a:ext cx="3456432" cy="2377440"/>
          </a:xfrm>
          <a:prstGeom prst="roundRect">
            <a:avLst>
              <a:gd name="adj" fmla="val 3077"/>
            </a:avLst>
          </a:prstGeom>
          <a:solidFill>
            <a:srgbClr val="1A1A1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3264408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One-pager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 pop-up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4251960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Chargé une fois.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Clic → fenêtre modale.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4370832" y="3063240"/>
            <a:ext cx="3456432" cy="2377440"/>
          </a:xfrm>
          <a:prstGeom prst="roundRect">
            <a:avLst>
              <a:gd name="adj" fmla="val 3077"/>
            </a:avLst>
          </a:prstGeom>
          <a:solidFill>
            <a:srgbClr val="1A1A1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4599432" y="3264408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One-pager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 carousel</a:t>
            </a:r>
            <a:endParaRPr lang="en-US" sz="1700" dirty="0"/>
          </a:p>
        </p:txBody>
      </p:sp>
      <p:sp>
        <p:nvSpPr>
          <p:cNvPr id="10" name="Text 8"/>
          <p:cNvSpPr txBox="1"/>
          <p:nvPr/>
        </p:nvSpPr>
        <p:spPr>
          <a:xfrm>
            <a:off x="4599432" y="4251960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Chargé une fois.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Projets qui défilent.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8193024" y="3063240"/>
            <a:ext cx="3456432" cy="2377440"/>
          </a:xfrm>
          <a:prstGeom prst="roundRect">
            <a:avLst>
              <a:gd name="adj" fmla="val 3077"/>
            </a:avLst>
          </a:prstGeom>
          <a:solidFill>
            <a:srgbClr val="1A1A1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421624" y="3264408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Multipages</a:t>
            </a:r>
            <a:endParaRPr lang="en-US" sz="1700" dirty="0"/>
          </a:p>
          <a:p>
            <a:pPr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 URL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8421624" y="4251960"/>
            <a:ext cx="2999232" cy="10698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projet.html?id=...</a:t>
            </a:r>
            <a:endParaRPr lang="en-US" sz="125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URLSearchParams</a:t>
            </a:r>
            <a:endParaRPr lang="en-US" sz="125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71500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Le troisième « passe » le projet choisi dans l'adresse de la page.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4 · HÉBERGEMENT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09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Où ça vit en ligne ?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2651760"/>
            <a:ext cx="2542032" cy="1920240"/>
          </a:xfrm>
          <a:prstGeom prst="roundRect">
            <a:avLst>
              <a:gd name="adj" fmla="val 3810"/>
            </a:avLst>
          </a:prstGeom>
          <a:solidFill>
            <a:srgbClr val="1A1A1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2852928"/>
            <a:ext cx="20848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GitHub Pages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611880"/>
            <a:ext cx="20848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Recommandé.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Déjà lié au dépôt.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364992" y="2651760"/>
            <a:ext cx="2542032" cy="1920240"/>
          </a:xfrm>
          <a:prstGeom prst="roundRect">
            <a:avLst>
              <a:gd name="adj" fmla="val 3810"/>
            </a:avLst>
          </a:prstGeom>
          <a:solidFill>
            <a:srgbClr val="1A1A1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593592" y="2852928"/>
            <a:ext cx="20848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Netlify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3593592" y="3611880"/>
            <a:ext cx="20848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Auto depuis GitHub.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+ fonctions serverless.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81344" y="2651760"/>
            <a:ext cx="2542032" cy="1920240"/>
          </a:xfrm>
          <a:prstGeom prst="roundRect">
            <a:avLst>
              <a:gd name="adj" fmla="val 3810"/>
            </a:avLst>
          </a:prstGeom>
          <a:solidFill>
            <a:srgbClr val="1A1A1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9944" y="2852928"/>
            <a:ext cx="20848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Vercel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09944" y="3611880"/>
            <a:ext cx="20848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Même principe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que Netlify.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997696" y="2651760"/>
            <a:ext cx="2542032" cy="1920240"/>
          </a:xfrm>
          <a:prstGeom prst="roundRect">
            <a:avLst>
              <a:gd name="adj" fmla="val 3810"/>
            </a:avLst>
          </a:prstGeom>
          <a:solidFill>
            <a:srgbClr val="1A1A1A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226296" y="2852928"/>
            <a:ext cx="20848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Cloudflare Pages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9226296" y="3611880"/>
            <a:ext cx="2084832" cy="8641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Même principe,</a:t>
            </a:r>
            <a:endParaRPr lang="en-US" sz="12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très rapide.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489204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Domaine personnalisé : optionnel, quelques dollars par année (Namecheap, OVH).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PEU IMPORTE VOS CHOIX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10332720" y="22860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3400" b="1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10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71600"/>
            <a:ext cx="105156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Même patron,</a:t>
            </a:r>
            <a:endParaRPr lang="en-US" sz="32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peu importe la source.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548640" y="3246120"/>
            <a:ext cx="5166360" cy="2286000"/>
          </a:xfrm>
          <a:prstGeom prst="roundRect">
            <a:avLst>
              <a:gd name="adj" fmla="val 3200"/>
            </a:avLst>
          </a:prstGeom>
          <a:solidFill>
            <a:srgbClr val="1A1A1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77240" y="3410712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ASYNC / AWAIT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840480"/>
            <a:ext cx="4709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r = await fetch(url);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data = await r.json();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080760" y="3246120"/>
            <a:ext cx="5166360" cy="2286000"/>
          </a:xfrm>
          <a:prstGeom prst="roundRect">
            <a:avLst>
              <a:gd name="adj" fmla="val 3200"/>
            </a:avLst>
          </a:prstGeom>
          <a:solidFill>
            <a:srgbClr val="1A1A1A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309360" y="3410712"/>
            <a:ext cx="4709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FF2B4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.THEN()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6309360" y="3840480"/>
            <a:ext cx="470916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fetch(url)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.then(r =&gt; r.json())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.then(data =&gt; ...);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576072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Aucune n'est « meilleure ». Seule l'adresse dans fetch() change selon votre source.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0D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WEB 5   ·   ON PASSE À L'ACTION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À vous</a:t>
            </a:r>
            <a:endParaRPr lang="en-US" sz="4800" dirty="0"/>
          </a:p>
          <a:p>
            <a:pPr algn="l" indent="0" marL="0">
              <a:lnSpc>
                <a:spcPct val="105000"/>
              </a:lnSpc>
              <a:buNone/>
            </a:pPr>
            <a:r>
              <a:rPr lang="en-US" sz="480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de jouer.</a:t>
            </a:r>
            <a:endParaRPr lang="en-US" sz="4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297680"/>
            <a:ext cx="8686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Terminez vos maquettes et PLANIFICATION.md. Je circule pour vos questions.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A9A9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Techniques d'intégration multimédia  ·  Collège Montmorency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2026-09-11T03:27:43Z</dcterms:created>
  <dcterms:modified xsi:type="dcterms:W3CDTF">2026-09-11T03:27:43Z</dcterms:modified>
</cp:coreProperties>
</file>