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A9A9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   ·   PASSAGE DU DESIGN AU CODE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10332720" y="228600"/>
            <a:ext cx="1280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737360"/>
            <a:ext cx="10515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 que l'IA a changé,</a:t>
            </a:r>
            <a:endParaRPr lang="en-US" sz="40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et ce qui ne change pas.</a:t>
            </a:r>
            <a:endParaRPr lang="en-US" sz="40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397764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point sur Figma Make, Stitch, et ce que vous livrez.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A9A9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   ·   AVANT DE CODER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10332720" y="228600"/>
            <a:ext cx="1280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05840"/>
            <a:ext cx="1828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</a:t>
            </a:r>
            <a:endParaRPr lang="en-US" sz="90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2286000"/>
            <a:ext cx="10515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Est-ce que n'importe qui,</a:t>
            </a:r>
            <a:endParaRPr lang="en-US" sz="34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avec le même prompt,</a:t>
            </a:r>
            <a:endParaRPr lang="en-US" sz="34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aurait ce résultat?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52578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dirty="0">
                <a:solidFill>
                  <a:srgbClr val="9A9A9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 oui, ce n'est pas encore vraiment le vôtre. Reprenez votre Figma Design avant de passer au code.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A9A9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   ·   LA RÈGLE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10332720" y="228600"/>
            <a:ext cx="1280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3716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Deux choses très différentes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651760"/>
            <a:ext cx="5166360" cy="3291840"/>
          </a:xfrm>
          <a:prstGeom prst="roundRect">
            <a:avLst>
              <a:gd name="adj" fmla="val 2222"/>
            </a:avLst>
          </a:prstGeom>
          <a:solidFill>
            <a:srgbClr val="1A1A1A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22960" y="292608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MAQUETTE VIVANTE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3520440"/>
            <a:ext cx="46177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prototype généré (Figma Make, Stitch).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ouvrir, observer, comprendre.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interaction ou une animation à identifier, jamais du code à copier.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080760" y="2651760"/>
            <a:ext cx="5166360" cy="3291840"/>
          </a:xfrm>
          <a:prstGeom prst="roundRect">
            <a:avLst>
              <a:gd name="adj" fmla="val 2222"/>
            </a:avLst>
          </a:prstGeom>
          <a:solidFill>
            <a:srgbClr val="1A1A1A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6355080" y="292608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CODE LIVRÉ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6355080" y="3520440"/>
            <a:ext cx="46177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Votre HTML sémantique, votre CSS, votre JS.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Écrit par vous, à partir de votre maquette Figma Design adaptée.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Copilot en soutien au code, jamais en remplacement.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548640" y="617220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9A9A9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industrie non plus : ces outils valident une idée vite, ils ne livrent pas le produit fini.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A9A9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   ·   ON EMBARQUE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10332720" y="228600"/>
            <a:ext cx="1280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2011680"/>
            <a:ext cx="10515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 repart de</a:t>
            </a:r>
            <a:endParaRPr lang="en-US" sz="44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votre maquette.</a:t>
            </a:r>
            <a:endParaRPr lang="en-US" sz="44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429768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HTML sémantique, à la main, aujourd'hui. Arborescence du dépôt, puis Copilot en démo.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2026-09-15T21:59:45Z</dcterms:created>
  <dcterms:modified xsi:type="dcterms:W3CDTF">2026-09-15T21:59:45Z</dcterms:modified>
</cp:coreProperties>
</file>